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88C3D-10E8-49BF-9EC9-877235F9CA33}" v="14" dt="2021-03-31T18:48:11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Mullin" userId="55409f18-c9f5-4b6f-ae65-d417fe2218a8" providerId="ADAL" clId="{F1188C3D-10E8-49BF-9EC9-877235F9CA33}"/>
    <pc:docChg chg="addSld modSld">
      <pc:chgData name="Martina Mullin" userId="55409f18-c9f5-4b6f-ae65-d417fe2218a8" providerId="ADAL" clId="{F1188C3D-10E8-49BF-9EC9-877235F9CA33}" dt="2021-03-31T18:48:11.009" v="43"/>
      <pc:docMkLst>
        <pc:docMk/>
      </pc:docMkLst>
      <pc:sldChg chg="addSp modSp new mod modTransition">
        <pc:chgData name="Martina Mullin" userId="55409f18-c9f5-4b6f-ae65-d417fe2218a8" providerId="ADAL" clId="{F1188C3D-10E8-49BF-9EC9-877235F9CA33}" dt="2021-03-31T18:48:11.009" v="43"/>
        <pc:sldMkLst>
          <pc:docMk/>
          <pc:sldMk cId="851491699" sldId="256"/>
        </pc:sldMkLst>
        <pc:picChg chg="add mod">
          <ac:chgData name="Martina Mullin" userId="55409f18-c9f5-4b6f-ae65-d417fe2218a8" providerId="ADAL" clId="{F1188C3D-10E8-49BF-9EC9-877235F9CA33}" dt="2021-03-31T18:38:00.230" v="5" actId="14100"/>
          <ac:picMkLst>
            <pc:docMk/>
            <pc:sldMk cId="851491699" sldId="256"/>
            <ac:picMk id="5" creationId="{6F93B661-4B7D-4F6B-B27D-952B16FEB1A3}"/>
          </ac:picMkLst>
        </pc:picChg>
      </pc:sldChg>
      <pc:sldChg chg="addSp delSp modSp new mod modTransition">
        <pc:chgData name="Martina Mullin" userId="55409f18-c9f5-4b6f-ae65-d417fe2218a8" providerId="ADAL" clId="{F1188C3D-10E8-49BF-9EC9-877235F9CA33}" dt="2021-03-31T18:48:11.009" v="43"/>
        <pc:sldMkLst>
          <pc:docMk/>
          <pc:sldMk cId="275593036" sldId="257"/>
        </pc:sldMkLst>
        <pc:spChg chg="del">
          <ac:chgData name="Martina Mullin" userId="55409f18-c9f5-4b6f-ae65-d417fe2218a8" providerId="ADAL" clId="{F1188C3D-10E8-49BF-9EC9-877235F9CA33}" dt="2021-03-31T18:38:27.987" v="11"/>
          <ac:spMkLst>
            <pc:docMk/>
            <pc:sldMk cId="275593036" sldId="257"/>
            <ac:spMk id="3" creationId="{953EA2C5-DC75-4E50-BD4C-DB846B7B26C0}"/>
          </ac:spMkLst>
        </pc:spChg>
        <pc:picChg chg="add mod">
          <ac:chgData name="Martina Mullin" userId="55409f18-c9f5-4b6f-ae65-d417fe2218a8" providerId="ADAL" clId="{F1188C3D-10E8-49BF-9EC9-877235F9CA33}" dt="2021-03-31T18:38:37.535" v="16" actId="14100"/>
          <ac:picMkLst>
            <pc:docMk/>
            <pc:sldMk cId="275593036" sldId="257"/>
            <ac:picMk id="5" creationId="{89F12039-4795-412E-BF87-3EBBFCE1F8A5}"/>
          </ac:picMkLst>
        </pc:picChg>
      </pc:sldChg>
      <pc:sldChg chg="addSp delSp modSp new mod modTransition">
        <pc:chgData name="Martina Mullin" userId="55409f18-c9f5-4b6f-ae65-d417fe2218a8" providerId="ADAL" clId="{F1188C3D-10E8-49BF-9EC9-877235F9CA33}" dt="2021-03-31T18:48:11.009" v="43"/>
        <pc:sldMkLst>
          <pc:docMk/>
          <pc:sldMk cId="226274139" sldId="258"/>
        </pc:sldMkLst>
        <pc:spChg chg="del">
          <ac:chgData name="Martina Mullin" userId="55409f18-c9f5-4b6f-ae65-d417fe2218a8" providerId="ADAL" clId="{F1188C3D-10E8-49BF-9EC9-877235F9CA33}" dt="2021-03-31T18:38:48.090" v="17"/>
          <ac:spMkLst>
            <pc:docMk/>
            <pc:sldMk cId="226274139" sldId="258"/>
            <ac:spMk id="3" creationId="{745C076D-31E3-4E30-AD05-C3BBEF7046D4}"/>
          </ac:spMkLst>
        </pc:spChg>
        <pc:picChg chg="add mod">
          <ac:chgData name="Martina Mullin" userId="55409f18-c9f5-4b6f-ae65-d417fe2218a8" providerId="ADAL" clId="{F1188C3D-10E8-49BF-9EC9-877235F9CA33}" dt="2021-03-31T18:38:56.075" v="22" actId="14100"/>
          <ac:picMkLst>
            <pc:docMk/>
            <pc:sldMk cId="226274139" sldId="258"/>
            <ac:picMk id="5" creationId="{E6E3C16A-87C8-43C2-AAAB-31F29321CFA7}"/>
          </ac:picMkLst>
        </pc:picChg>
      </pc:sldChg>
      <pc:sldChg chg="addSp delSp modSp new mod modTransition">
        <pc:chgData name="Martina Mullin" userId="55409f18-c9f5-4b6f-ae65-d417fe2218a8" providerId="ADAL" clId="{F1188C3D-10E8-49BF-9EC9-877235F9CA33}" dt="2021-03-31T18:48:11.009" v="43"/>
        <pc:sldMkLst>
          <pc:docMk/>
          <pc:sldMk cId="1198791875" sldId="259"/>
        </pc:sldMkLst>
        <pc:spChg chg="del">
          <ac:chgData name="Martina Mullin" userId="55409f18-c9f5-4b6f-ae65-d417fe2218a8" providerId="ADAL" clId="{F1188C3D-10E8-49BF-9EC9-877235F9CA33}" dt="2021-03-31T18:39:04.239" v="23"/>
          <ac:spMkLst>
            <pc:docMk/>
            <pc:sldMk cId="1198791875" sldId="259"/>
            <ac:spMk id="3" creationId="{4A24479E-1EF5-4F52-A032-25B1FBF6678B}"/>
          </ac:spMkLst>
        </pc:spChg>
        <pc:picChg chg="add mod">
          <ac:chgData name="Martina Mullin" userId="55409f18-c9f5-4b6f-ae65-d417fe2218a8" providerId="ADAL" clId="{F1188C3D-10E8-49BF-9EC9-877235F9CA33}" dt="2021-03-31T18:39:12.241" v="25" actId="14100"/>
          <ac:picMkLst>
            <pc:docMk/>
            <pc:sldMk cId="1198791875" sldId="259"/>
            <ac:picMk id="5" creationId="{A2C53DB2-7A9E-4B3B-9721-1F50F47A23CB}"/>
          </ac:picMkLst>
        </pc:picChg>
      </pc:sldChg>
      <pc:sldChg chg="addSp delSp modSp new mod modTransition">
        <pc:chgData name="Martina Mullin" userId="55409f18-c9f5-4b6f-ae65-d417fe2218a8" providerId="ADAL" clId="{F1188C3D-10E8-49BF-9EC9-877235F9CA33}" dt="2021-03-31T18:48:11.009" v="43"/>
        <pc:sldMkLst>
          <pc:docMk/>
          <pc:sldMk cId="3836065856" sldId="260"/>
        </pc:sldMkLst>
        <pc:spChg chg="del">
          <ac:chgData name="Martina Mullin" userId="55409f18-c9f5-4b6f-ae65-d417fe2218a8" providerId="ADAL" clId="{F1188C3D-10E8-49BF-9EC9-877235F9CA33}" dt="2021-03-31T18:39:21.877" v="26"/>
          <ac:spMkLst>
            <pc:docMk/>
            <pc:sldMk cId="3836065856" sldId="260"/>
            <ac:spMk id="3" creationId="{FFF89315-57B4-44E2-A01B-A2C7B4415329}"/>
          </ac:spMkLst>
        </pc:spChg>
        <pc:picChg chg="add mod">
          <ac:chgData name="Martina Mullin" userId="55409f18-c9f5-4b6f-ae65-d417fe2218a8" providerId="ADAL" clId="{F1188C3D-10E8-49BF-9EC9-877235F9CA33}" dt="2021-03-31T18:39:27.926" v="30" actId="14100"/>
          <ac:picMkLst>
            <pc:docMk/>
            <pc:sldMk cId="3836065856" sldId="260"/>
            <ac:picMk id="5" creationId="{0D739EAF-546A-4F88-A9DB-9B65A68F4BCE}"/>
          </ac:picMkLst>
        </pc:picChg>
      </pc:sldChg>
      <pc:sldChg chg="addSp delSp modSp new mod modTransition">
        <pc:chgData name="Martina Mullin" userId="55409f18-c9f5-4b6f-ae65-d417fe2218a8" providerId="ADAL" clId="{F1188C3D-10E8-49BF-9EC9-877235F9CA33}" dt="2021-03-31T18:48:11.009" v="43"/>
        <pc:sldMkLst>
          <pc:docMk/>
          <pc:sldMk cId="316814817" sldId="261"/>
        </pc:sldMkLst>
        <pc:spChg chg="del">
          <ac:chgData name="Martina Mullin" userId="55409f18-c9f5-4b6f-ae65-d417fe2218a8" providerId="ADAL" clId="{F1188C3D-10E8-49BF-9EC9-877235F9CA33}" dt="2021-03-31T18:39:38.778" v="31"/>
          <ac:spMkLst>
            <pc:docMk/>
            <pc:sldMk cId="316814817" sldId="261"/>
            <ac:spMk id="3" creationId="{5CBC2186-7841-4261-822A-3D71DF6E0B17}"/>
          </ac:spMkLst>
        </pc:spChg>
        <pc:picChg chg="add mod">
          <ac:chgData name="Martina Mullin" userId="55409f18-c9f5-4b6f-ae65-d417fe2218a8" providerId="ADAL" clId="{F1188C3D-10E8-49BF-9EC9-877235F9CA33}" dt="2021-03-31T18:39:45.433" v="35" actId="14100"/>
          <ac:picMkLst>
            <pc:docMk/>
            <pc:sldMk cId="316814817" sldId="261"/>
            <ac:picMk id="5" creationId="{9BBDE498-65D5-44BF-B790-5CD92A482D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1785-3F71-4C16-8B55-2E4E67A4E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57C36B-CB17-4079-8275-53ED6DFE3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4A27E-9485-4008-99F9-D241C60B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F7926-3DED-4174-8BD1-4DCCB54F0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E3DE3-75E4-45BA-BC85-BA11A6DF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647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E2520-9AAA-4639-8E6E-44FAE502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88560-82BE-40C8-8505-ADFE08068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BF9DF-BDEC-4661-A9B1-DF2E6D62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12292-4A39-45FE-9B46-212196F9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B96DF-E6EE-41DA-A650-383FB5C5D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67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3E558F-7984-418F-892D-11ADB63AE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A91148-8F98-475D-AEC1-ECC1DE88A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00711-41E1-4BE3-8104-927735C05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E9D06-6BD4-4C41-A98A-57CCA46C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686F7-03B0-4839-88DC-0CDC9FA62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95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0CAEA-AFCC-4E43-A057-687AE274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5425D-8178-41B2-8283-E6C9A6E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23CD0-EEDF-49B8-9D33-86209404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466A9-64F8-4317-A90F-F8D46736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3A4CA-8DEC-458A-A386-1B2675CDA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245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C0FB-D98E-4E2C-AC6F-6D9AB21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6A389-2931-4552-BC84-3516B5703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D8221-DCE4-4895-B665-BCB5AEC0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AA3A7-EA72-485C-B97F-B8E85D64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B7146-6806-4E34-83FC-3EFE20CA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51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03010-A67A-4840-BB9C-AD8874C7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FA8A1-0140-4D62-ACD8-CA0EF8F43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D2C75-7DD0-41FA-9728-6539BEB6F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3F0EA-B1D9-4077-94F8-AD42282BF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0A8C-C30C-4FAA-BCCE-D67BB77B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C39D1-64DE-4F80-B50B-4F54A15A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266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9EB7-ACD1-426F-A49E-6A4CA8243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3E7D3-137E-482E-96A6-C0DEE222D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F279E-3B97-47B0-9324-B4AF55B7C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13DB78-3B10-441B-888E-0702CB492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A09A90-4D05-4551-B272-E5CB705EB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3FBE8B-E0F2-4363-925F-23DBD1BB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01AF3F-44F3-4E74-9BD1-5F48B59E9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0ACDF-ACA0-44A4-8227-4EF15CB4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889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CC88-00D5-469C-A5BB-62889EE46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F5DE2-CC90-4EE5-AEFE-C288FA46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06449-E301-4259-9D43-83E89C0D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EAA8A-EBAF-4A22-94E7-27F5455F0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899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E31B7F-05E1-4127-B977-B370455C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B17EC-9F48-4C81-B1AE-53BF9897E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463E1-5D45-4A7A-9141-DFC7E88A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902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9C439-A9F2-4C65-858B-F81A023A6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13111-73BE-4E72-ADD4-10EDCDFCB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93C00E-45FA-4925-AED6-B64B301CE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9CBF6-1EC2-4E50-902F-FE6599D7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C2A05-9C0A-4BB7-85EA-4AC7DDD6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FCAB2-92B7-4269-9144-04377DB3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182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F134-1AF8-4F59-9CAB-6EBE4E2F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48C359-8E66-4354-97DA-AFC8E0CCE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E91E9-CB83-4FBF-A019-AC57FBDBB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D960B-54DE-444E-97E4-24217987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BBEAC-6A44-45D6-B717-C4279068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6DB5C-B9CD-49AD-9F6F-786BC4317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20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650085-A70F-49FC-B2D2-1E8AE656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CF82B-338C-414B-9D5C-427B467E8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5DE5-A505-4F0F-83F3-A08ADBBA9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FD172-FF71-489F-BCDD-AD6FFCF776FD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3535D-2D63-48E4-A4A1-3A6E66B82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B2E71-101B-48CF-8356-B603CC376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8218-70CA-4536-A6DB-997F8FF8510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917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D1EC-AFCB-4BDC-81F4-60F0B1E53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35A7A-157F-4241-869B-54066AEA6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AFBD147-7677-4100-9CAD-3ADF3270A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9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3D0E-E15F-4F44-8D1F-C6582E876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AEAB0C0-63C3-45C5-98D0-E56B4A79E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559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4AB4-17EA-4FFD-89FA-43BCB90F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B8D64077-BCCA-4222-9176-650D8CCC7C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627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97A11-7D08-4137-92E5-642B8FF4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21274639-822E-4C8D-892D-D8F64CFA4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9879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68AC-7156-4726-8667-32329818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C3529315-A8F6-4143-9BAD-81A2DB2243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83606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63FBC-CFFD-40A2-8230-C06CF606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AF477EFB-CA27-41BF-AF42-A6D8F8790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681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Mullin</dc:creator>
  <cp:lastModifiedBy>Martina Mullin</cp:lastModifiedBy>
  <cp:revision>3</cp:revision>
  <dcterms:created xsi:type="dcterms:W3CDTF">2021-03-31T18:37:38Z</dcterms:created>
  <dcterms:modified xsi:type="dcterms:W3CDTF">2021-04-13T08:19:15Z</dcterms:modified>
</cp:coreProperties>
</file>